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  <p:sldId id="262" r:id="rId7"/>
    <p:sldId id="267" r:id="rId8"/>
    <p:sldId id="263" r:id="rId9"/>
    <p:sldId id="266" r:id="rId10"/>
    <p:sldId id="264" r:id="rId11"/>
    <p:sldId id="265" r:id="rId12"/>
    <p:sldId id="270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1" autoAdjust="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606542-3DE5-4932-934B-C5158E86A415}" type="datetimeFigureOut">
              <a:rPr lang="sk-SK" smtClean="0"/>
              <a:pPr/>
              <a:t>16.2.2017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42E37B-9A3D-4C2A-B04E-2FF8CABDC71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1802" TargetMode="External"/><Relationship Id="rId2" Type="http://schemas.openxmlformats.org/officeDocument/2006/relationships/hyperlink" Target="https://sk.wikipedia.org/wiki/26._febru%C3%A1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k.wikipedia.org/wiki/1885" TargetMode="External"/><Relationship Id="rId4" Type="http://schemas.openxmlformats.org/officeDocument/2006/relationships/hyperlink" Target="https://sk.wikipedia.org/wiki/22._m%C3%A1j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1838" TargetMode="External"/><Relationship Id="rId3" Type="http://schemas.openxmlformats.org/officeDocument/2006/relationships/hyperlink" Target="https://sk.wikipedia.org/wiki/1830" TargetMode="External"/><Relationship Id="rId7" Type="http://schemas.openxmlformats.org/officeDocument/2006/relationships/hyperlink" Target="https://sk.wikipedia.org/wiki/1835" TargetMode="External"/><Relationship Id="rId2" Type="http://schemas.openxmlformats.org/officeDocument/2006/relationships/hyperlink" Target="https://sk.wikipedia.org/wiki/18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k.wikipedia.org/wiki/1833" TargetMode="External"/><Relationship Id="rId5" Type="http://schemas.openxmlformats.org/officeDocument/2006/relationships/hyperlink" Target="https://sk.wikipedia.org/wiki/1832" TargetMode="External"/><Relationship Id="rId4" Type="http://schemas.openxmlformats.org/officeDocument/2006/relationships/hyperlink" Target="https://sk.wikipedia.org/wiki/1831" TargetMode="External"/><Relationship Id="rId9" Type="http://schemas.openxmlformats.org/officeDocument/2006/relationships/hyperlink" Target="https://sk.wikipedia.org/wiki/1843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1837" TargetMode="External"/><Relationship Id="rId13" Type="http://schemas.openxmlformats.org/officeDocument/2006/relationships/hyperlink" Target="https://sk.wikipedia.org/wiki/1865" TargetMode="External"/><Relationship Id="rId18" Type="http://schemas.openxmlformats.org/officeDocument/2006/relationships/hyperlink" Target="https://sk.wikipedia.org/wiki/1881" TargetMode="External"/><Relationship Id="rId3" Type="http://schemas.openxmlformats.org/officeDocument/2006/relationships/hyperlink" Target="https://sk.wikipedia.org/wiki/1824" TargetMode="External"/><Relationship Id="rId7" Type="http://schemas.openxmlformats.org/officeDocument/2006/relationships/hyperlink" Target="https://sk.wikipedia.org/wiki/1835" TargetMode="External"/><Relationship Id="rId12" Type="http://schemas.openxmlformats.org/officeDocument/2006/relationships/hyperlink" Target="https://sk.wikipedia.org/wiki/1859" TargetMode="External"/><Relationship Id="rId17" Type="http://schemas.openxmlformats.org/officeDocument/2006/relationships/hyperlink" Target="https://sk.wikipedia.org/wiki/1880" TargetMode="External"/><Relationship Id="rId2" Type="http://schemas.openxmlformats.org/officeDocument/2006/relationships/hyperlink" Target="https://sk.wikipedia.org/wiki/1822" TargetMode="External"/><Relationship Id="rId16" Type="http://schemas.openxmlformats.org/officeDocument/2006/relationships/hyperlink" Target="https://sk.wikipedia.org/wiki/187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k.wikipedia.org/wiki/1831" TargetMode="External"/><Relationship Id="rId11" Type="http://schemas.openxmlformats.org/officeDocument/2006/relationships/hyperlink" Target="https://sk.wikipedia.org/wiki/1856" TargetMode="External"/><Relationship Id="rId5" Type="http://schemas.openxmlformats.org/officeDocument/2006/relationships/hyperlink" Target="https://sk.wikipedia.org/wiki/1829" TargetMode="External"/><Relationship Id="rId15" Type="http://schemas.openxmlformats.org/officeDocument/2006/relationships/hyperlink" Target="https://sk.wikipedia.org/wiki/1877" TargetMode="External"/><Relationship Id="rId10" Type="http://schemas.openxmlformats.org/officeDocument/2006/relationships/hyperlink" Target="https://sk.wikipedia.org/wiki/1853" TargetMode="External"/><Relationship Id="rId19" Type="http://schemas.openxmlformats.org/officeDocument/2006/relationships/hyperlink" Target="https://sk.wikipedia.org/wiki/1886" TargetMode="External"/><Relationship Id="rId4" Type="http://schemas.openxmlformats.org/officeDocument/2006/relationships/hyperlink" Target="https://sk.wikipedia.org/wiki/1826" TargetMode="External"/><Relationship Id="rId9" Type="http://schemas.openxmlformats.org/officeDocument/2006/relationships/hyperlink" Target="https://sk.wikipedia.org/wiki/1840" TargetMode="External"/><Relationship Id="rId14" Type="http://schemas.openxmlformats.org/officeDocument/2006/relationships/hyperlink" Target="https://sk.wikipedia.org/wiki/1872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k.wikipedia.org/wiki/Bed%C3%A1ri" TargetMode="External"/><Relationship Id="rId3" Type="http://schemas.openxmlformats.org/officeDocument/2006/relationships/hyperlink" Target="https://sk.wikipedia.org/wiki/1826" TargetMode="External"/><Relationship Id="rId7" Type="http://schemas.openxmlformats.org/officeDocument/2006/relationships/hyperlink" Target="https://sk.wikipedia.org/wiki/1865" TargetMode="External"/><Relationship Id="rId2" Type="http://schemas.openxmlformats.org/officeDocument/2006/relationships/hyperlink" Target="https://sk.wikipedia.org/wiki/182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k.wikipedia.org/wiki/Chr%C3%A1m_Matky_Bo%C5%BEej_v_Par%C3%AD%C5%BEi_(rom%C3%A1n)" TargetMode="External"/><Relationship Id="rId11" Type="http://schemas.openxmlformats.org/officeDocument/2006/relationships/hyperlink" Target="https://sk.wikipedia.org/wiki/1874" TargetMode="External"/><Relationship Id="rId5" Type="http://schemas.openxmlformats.org/officeDocument/2006/relationships/hyperlink" Target="https://sk.wikipedia.org/wiki/1831" TargetMode="External"/><Relationship Id="rId10" Type="http://schemas.openxmlformats.org/officeDocument/2006/relationships/hyperlink" Target="https://sk.wikipedia.org/wiki/1869" TargetMode="External"/><Relationship Id="rId4" Type="http://schemas.openxmlformats.org/officeDocument/2006/relationships/hyperlink" Target="https://sk.wikipedia.org/wiki/1829" TargetMode="External"/><Relationship Id="rId9" Type="http://schemas.openxmlformats.org/officeDocument/2006/relationships/hyperlink" Target="https://sk.wikipedia.org/wiki/1866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8000" dirty="0" err="1" smtClean="0">
                <a:solidFill>
                  <a:srgbClr val="00B050"/>
                </a:solidFill>
              </a:rPr>
              <a:t>Victor</a:t>
            </a:r>
            <a:r>
              <a:rPr lang="sk-SK" sz="8000" dirty="0" smtClean="0">
                <a:solidFill>
                  <a:srgbClr val="00B050"/>
                </a:solidFill>
              </a:rPr>
              <a:t> Hugo</a:t>
            </a:r>
            <a:endParaRPr lang="sk-SK" sz="8000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sz="3600" dirty="0" smtClean="0">
                <a:effectLst/>
                <a:latin typeface="Arial Black" panose="020B0A04020102020204" pitchFamily="34" charset="0"/>
              </a:rPr>
              <a:t>* </a:t>
            </a:r>
            <a:r>
              <a:rPr lang="sk-SK" sz="3600" dirty="0" smtClean="0">
                <a:effectLst/>
                <a:latin typeface="Arial Black" panose="020B0A04020102020204" pitchFamily="34" charset="0"/>
                <a:hlinkClick r:id="rId2" tooltip="26. február"/>
              </a:rPr>
              <a:t>26. február</a:t>
            </a:r>
            <a:r>
              <a:rPr lang="sk-SK" sz="3600" dirty="0" smtClean="0">
                <a:effectLst/>
                <a:latin typeface="Arial Black" panose="020B0A04020102020204" pitchFamily="34" charset="0"/>
              </a:rPr>
              <a:t> </a:t>
            </a:r>
            <a:r>
              <a:rPr lang="sk-SK" sz="3600" dirty="0" smtClean="0">
                <a:effectLst/>
                <a:latin typeface="Arial Black" panose="020B0A04020102020204" pitchFamily="34" charset="0"/>
                <a:hlinkClick r:id="rId3" tooltip="1802"/>
              </a:rPr>
              <a:t>1802</a:t>
            </a:r>
            <a:endParaRPr lang="sk-SK" sz="3600" dirty="0" smtClean="0">
              <a:effectLst/>
              <a:latin typeface="Arial Black" panose="020B0A04020102020204" pitchFamily="34" charset="0"/>
            </a:endParaRPr>
          </a:p>
          <a:p>
            <a:r>
              <a:rPr lang="sk-SK" sz="3600" dirty="0" smtClean="0">
                <a:effectLst/>
                <a:latin typeface="Arial Black" panose="020B0A04020102020204" pitchFamily="34" charset="0"/>
              </a:rPr>
              <a:t> † </a:t>
            </a:r>
            <a:r>
              <a:rPr lang="sk-SK" sz="3600" dirty="0" smtClean="0">
                <a:effectLst/>
                <a:latin typeface="Arial Black" panose="020B0A04020102020204" pitchFamily="34" charset="0"/>
                <a:hlinkClick r:id="rId4" tooltip="22. máj"/>
              </a:rPr>
              <a:t>22. máj</a:t>
            </a:r>
            <a:r>
              <a:rPr lang="sk-SK" sz="3600" dirty="0" smtClean="0">
                <a:effectLst/>
                <a:latin typeface="Arial Black" panose="020B0A04020102020204" pitchFamily="34" charset="0"/>
              </a:rPr>
              <a:t> </a:t>
            </a:r>
            <a:r>
              <a:rPr lang="sk-SK" sz="3600" dirty="0" smtClean="0">
                <a:effectLst/>
                <a:latin typeface="Arial Black" panose="020B0A04020102020204" pitchFamily="34" charset="0"/>
                <a:hlinkClick r:id="rId5" tooltip="1885"/>
              </a:rPr>
              <a:t>1885</a:t>
            </a:r>
            <a:endParaRPr lang="sk-SK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4162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Do rodnej krajiny sa vracia až v roku 1870, po porážke Napoleona III. pruskými vojskami. </a:t>
            </a:r>
            <a:r>
              <a:rPr lang="sk-SK" dirty="0" smtClean="0"/>
              <a:t>V</a:t>
            </a:r>
            <a:r>
              <a:rPr lang="sk-SK" dirty="0"/>
              <a:t> roku 1875 je opäť zvolený do parlamentu.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37529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Dňa 22. </a:t>
            </a:r>
            <a:r>
              <a:rPr lang="sk-SK" dirty="0" smtClean="0"/>
              <a:t>mája </a:t>
            </a:r>
            <a:r>
              <a:rPr lang="sk-SK" dirty="0"/>
              <a:t>v roku 1885 </a:t>
            </a:r>
            <a:r>
              <a:rPr lang="sk-SK" dirty="0" err="1"/>
              <a:t>Victor</a:t>
            </a:r>
            <a:r>
              <a:rPr lang="sk-SK" dirty="0"/>
              <a:t> Hugo zomiera. </a:t>
            </a:r>
            <a:r>
              <a:rPr lang="sk-SK" dirty="0" smtClean="0"/>
              <a:t>V deň jeho pohrebu bol vyhlásený štátny smútok. Pochovaný </a:t>
            </a:r>
            <a:r>
              <a:rPr lang="sk-SK" dirty="0"/>
              <a:t>je v hrobke parížskeho </a:t>
            </a:r>
            <a:r>
              <a:rPr lang="sk-SK" dirty="0" err="1"/>
              <a:t>Pantheónu</a:t>
            </a:r>
            <a:r>
              <a:rPr lang="sk-SK" dirty="0" smtClean="0"/>
              <a:t>. Na jeho pamiatku boli zriadené dve múzeá.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261658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B050"/>
                </a:solidFill>
              </a:rPr>
              <a:t>Diela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Obdélník 3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Divadelné hry</a:t>
            </a:r>
          </a:p>
          <a:p>
            <a:r>
              <a:rPr lang="sk-SK" dirty="0" smtClean="0">
                <a:hlinkClick r:id="rId2" tooltip="1827"/>
              </a:rPr>
              <a:t>1827</a:t>
            </a:r>
            <a:r>
              <a:rPr lang="sk-SK" dirty="0" smtClean="0"/>
              <a:t> – </a:t>
            </a:r>
            <a:r>
              <a:rPr lang="sk-SK" i="1" dirty="0" err="1" smtClean="0"/>
              <a:t>Cromwell</a:t>
            </a:r>
            <a:r>
              <a:rPr lang="sk-SK" dirty="0" smtClean="0"/>
              <a:t> </a:t>
            </a:r>
          </a:p>
          <a:p>
            <a:r>
              <a:rPr lang="sk-SK" dirty="0" smtClean="0">
                <a:hlinkClick r:id="rId3" tooltip="1830"/>
              </a:rPr>
              <a:t>1830</a:t>
            </a:r>
            <a:r>
              <a:rPr lang="sk-SK" dirty="0" smtClean="0"/>
              <a:t> – </a:t>
            </a:r>
            <a:r>
              <a:rPr lang="sk-SK" i="1" dirty="0" err="1" smtClean="0"/>
              <a:t>Hernani</a:t>
            </a:r>
            <a:endParaRPr lang="sk-SK" dirty="0" smtClean="0"/>
          </a:p>
          <a:p>
            <a:r>
              <a:rPr lang="sk-SK" dirty="0" smtClean="0">
                <a:hlinkClick r:id="rId4" tooltip="1831"/>
              </a:rPr>
              <a:t>1831</a:t>
            </a:r>
            <a:r>
              <a:rPr lang="sk-SK" dirty="0" smtClean="0"/>
              <a:t> – </a:t>
            </a:r>
            <a:r>
              <a:rPr lang="sk-SK" i="1" dirty="0" err="1" smtClean="0"/>
              <a:t>Marion</a:t>
            </a:r>
            <a:r>
              <a:rPr lang="sk-SK" i="1" dirty="0" smtClean="0"/>
              <a:t> </a:t>
            </a:r>
            <a:r>
              <a:rPr lang="sk-SK" i="1" dirty="0" err="1" smtClean="0"/>
              <a:t>de</a:t>
            </a:r>
            <a:r>
              <a:rPr lang="sk-SK" i="1" dirty="0" smtClean="0"/>
              <a:t> </a:t>
            </a:r>
            <a:r>
              <a:rPr lang="sk-SK" i="1" dirty="0" err="1" smtClean="0"/>
              <a:t>Lorme</a:t>
            </a:r>
            <a:endParaRPr lang="sk-SK" dirty="0" smtClean="0"/>
          </a:p>
          <a:p>
            <a:r>
              <a:rPr lang="sk-SK" dirty="0" smtClean="0">
                <a:hlinkClick r:id="rId5" tooltip="1832"/>
              </a:rPr>
              <a:t>1832</a:t>
            </a:r>
            <a:r>
              <a:rPr lang="sk-SK" dirty="0" smtClean="0"/>
              <a:t> – </a:t>
            </a:r>
            <a:r>
              <a:rPr lang="sk-SK" i="1" dirty="0" smtClean="0"/>
              <a:t>Kráľ sa zabáva</a:t>
            </a:r>
            <a:endParaRPr lang="sk-SK" dirty="0" smtClean="0"/>
          </a:p>
          <a:p>
            <a:r>
              <a:rPr lang="sk-SK" dirty="0" smtClean="0">
                <a:hlinkClick r:id="rId6" tooltip="1833"/>
              </a:rPr>
              <a:t>1833</a:t>
            </a:r>
            <a:r>
              <a:rPr lang="sk-SK" dirty="0" smtClean="0"/>
              <a:t> – </a:t>
            </a:r>
            <a:r>
              <a:rPr lang="sk-SK" i="1" dirty="0" err="1" smtClean="0"/>
              <a:t>Lukrécia</a:t>
            </a:r>
            <a:r>
              <a:rPr lang="sk-SK" i="1" dirty="0" smtClean="0"/>
              <a:t> </a:t>
            </a:r>
            <a:r>
              <a:rPr lang="sk-SK" i="1" dirty="0" err="1" smtClean="0"/>
              <a:t>Borgia</a:t>
            </a:r>
            <a:endParaRPr lang="sk-SK" dirty="0" smtClean="0"/>
          </a:p>
          <a:p>
            <a:r>
              <a:rPr lang="sk-SK" dirty="0" smtClean="0">
                <a:hlinkClick r:id="rId6" tooltip="1833"/>
              </a:rPr>
              <a:t>1833</a:t>
            </a:r>
            <a:r>
              <a:rPr lang="sk-SK" dirty="0" smtClean="0"/>
              <a:t> – </a:t>
            </a:r>
            <a:r>
              <a:rPr lang="sk-SK" i="1" dirty="0" smtClean="0"/>
              <a:t>Mária </a:t>
            </a:r>
            <a:r>
              <a:rPr lang="sk-SK" i="1" dirty="0" err="1" smtClean="0"/>
              <a:t>Tudorová</a:t>
            </a:r>
            <a:endParaRPr lang="sk-SK" dirty="0" smtClean="0"/>
          </a:p>
          <a:p>
            <a:r>
              <a:rPr lang="sk-SK" dirty="0" smtClean="0">
                <a:hlinkClick r:id="rId7" tooltip="1835"/>
              </a:rPr>
              <a:t>1835</a:t>
            </a:r>
            <a:r>
              <a:rPr lang="sk-SK" dirty="0" smtClean="0"/>
              <a:t> – </a:t>
            </a:r>
            <a:r>
              <a:rPr lang="sk-SK" i="1" dirty="0" err="1" smtClean="0"/>
              <a:t>Angelo</a:t>
            </a:r>
            <a:r>
              <a:rPr lang="sk-SK" i="1" dirty="0" smtClean="0"/>
              <a:t>, tyran </a:t>
            </a:r>
            <a:r>
              <a:rPr lang="sk-SK" i="1" dirty="0" err="1" smtClean="0"/>
              <a:t>padovský</a:t>
            </a:r>
            <a:endParaRPr lang="sk-SK" dirty="0" smtClean="0"/>
          </a:p>
          <a:p>
            <a:r>
              <a:rPr lang="sk-SK" dirty="0" smtClean="0">
                <a:hlinkClick r:id="rId8" tooltip="1838"/>
              </a:rPr>
              <a:t>1838</a:t>
            </a:r>
            <a:r>
              <a:rPr lang="sk-SK" dirty="0" smtClean="0"/>
              <a:t> – </a:t>
            </a:r>
            <a:r>
              <a:rPr lang="sk-SK" i="1" dirty="0" err="1" smtClean="0"/>
              <a:t>Ruy</a:t>
            </a:r>
            <a:r>
              <a:rPr lang="sk-SK" i="1" dirty="0" smtClean="0"/>
              <a:t> </a:t>
            </a:r>
            <a:r>
              <a:rPr lang="sk-SK" i="1" dirty="0" err="1" smtClean="0"/>
              <a:t>Blas</a:t>
            </a:r>
            <a:endParaRPr lang="sk-SK" dirty="0" smtClean="0"/>
          </a:p>
          <a:p>
            <a:r>
              <a:rPr lang="sk-SK" dirty="0" smtClean="0">
                <a:hlinkClick r:id="rId9" tooltip="1843"/>
              </a:rPr>
              <a:t>1843</a:t>
            </a:r>
            <a:r>
              <a:rPr lang="sk-SK" dirty="0" smtClean="0"/>
              <a:t> – </a:t>
            </a:r>
            <a:r>
              <a:rPr lang="sk-SK" i="1" dirty="0" smtClean="0"/>
              <a:t>Kasteláni</a:t>
            </a: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188639"/>
            <a:ext cx="457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Poézia</a:t>
            </a:r>
          </a:p>
          <a:p>
            <a:r>
              <a:rPr lang="sk-SK" dirty="0" smtClean="0">
                <a:hlinkClick r:id="rId2" tooltip="1822"/>
              </a:rPr>
              <a:t>1822</a:t>
            </a:r>
            <a:r>
              <a:rPr lang="sk-SK" dirty="0" smtClean="0"/>
              <a:t> – </a:t>
            </a:r>
            <a:r>
              <a:rPr lang="sk-SK" i="1" dirty="0" smtClean="0"/>
              <a:t>Ódy a rozličné básne</a:t>
            </a:r>
            <a:endParaRPr lang="sk-SK" dirty="0" smtClean="0"/>
          </a:p>
          <a:p>
            <a:r>
              <a:rPr lang="sk-SK" dirty="0" smtClean="0">
                <a:hlinkClick r:id="rId3" tooltip="1824"/>
              </a:rPr>
              <a:t>1824</a:t>
            </a:r>
            <a:r>
              <a:rPr lang="sk-SK" dirty="0" smtClean="0"/>
              <a:t> – </a:t>
            </a:r>
            <a:r>
              <a:rPr lang="sk-SK" i="1" dirty="0" smtClean="0"/>
              <a:t>Nové ódy</a:t>
            </a:r>
            <a:endParaRPr lang="sk-SK" dirty="0" smtClean="0"/>
          </a:p>
          <a:p>
            <a:r>
              <a:rPr lang="sk-SK" dirty="0" smtClean="0">
                <a:hlinkClick r:id="rId4" tooltip="1826"/>
              </a:rPr>
              <a:t>1826</a:t>
            </a:r>
            <a:r>
              <a:rPr lang="sk-SK" dirty="0" smtClean="0"/>
              <a:t> – </a:t>
            </a:r>
            <a:r>
              <a:rPr lang="sk-SK" i="1" dirty="0" smtClean="0"/>
              <a:t>Ódy a balady</a:t>
            </a:r>
            <a:endParaRPr lang="sk-SK" dirty="0" smtClean="0"/>
          </a:p>
          <a:p>
            <a:r>
              <a:rPr lang="sk-SK" dirty="0" smtClean="0">
                <a:hlinkClick r:id="rId5" tooltip="1829"/>
              </a:rPr>
              <a:t>1829</a:t>
            </a:r>
            <a:r>
              <a:rPr lang="sk-SK" dirty="0" smtClean="0"/>
              <a:t> – </a:t>
            </a:r>
            <a:r>
              <a:rPr lang="sk-SK" i="1" dirty="0" smtClean="0"/>
              <a:t>Východné spevy</a:t>
            </a:r>
            <a:endParaRPr lang="sk-SK" dirty="0" smtClean="0"/>
          </a:p>
          <a:p>
            <a:r>
              <a:rPr lang="sk-SK" dirty="0" smtClean="0">
                <a:hlinkClick r:id="rId6" tooltip="1831"/>
              </a:rPr>
              <a:t>1831</a:t>
            </a:r>
            <a:r>
              <a:rPr lang="sk-SK" dirty="0" smtClean="0"/>
              <a:t> – </a:t>
            </a:r>
            <a:r>
              <a:rPr lang="sk-SK" i="1" dirty="0" smtClean="0"/>
              <a:t>Jesenné lístie</a:t>
            </a:r>
            <a:endParaRPr lang="sk-SK" dirty="0" smtClean="0"/>
          </a:p>
          <a:p>
            <a:r>
              <a:rPr lang="sk-SK" dirty="0" smtClean="0">
                <a:hlinkClick r:id="rId7" tooltip="1835"/>
              </a:rPr>
              <a:t>1835</a:t>
            </a:r>
            <a:r>
              <a:rPr lang="sk-SK" dirty="0" smtClean="0"/>
              <a:t> – </a:t>
            </a:r>
            <a:r>
              <a:rPr lang="sk-SK" i="1" dirty="0" smtClean="0"/>
              <a:t>Spevy súmraku</a:t>
            </a:r>
            <a:endParaRPr lang="sk-SK" dirty="0" smtClean="0"/>
          </a:p>
          <a:p>
            <a:r>
              <a:rPr lang="sk-SK" dirty="0" smtClean="0">
                <a:hlinkClick r:id="rId8" tooltip="1837"/>
              </a:rPr>
              <a:t>1837</a:t>
            </a:r>
            <a:r>
              <a:rPr lang="sk-SK" dirty="0" smtClean="0"/>
              <a:t> – </a:t>
            </a:r>
            <a:r>
              <a:rPr lang="sk-SK" i="1" dirty="0" smtClean="0"/>
              <a:t>Vnútorné hlasy</a:t>
            </a:r>
            <a:endParaRPr lang="sk-SK" dirty="0" smtClean="0"/>
          </a:p>
          <a:p>
            <a:r>
              <a:rPr lang="sk-SK" dirty="0" smtClean="0">
                <a:hlinkClick r:id="rId9" tooltip="1840"/>
              </a:rPr>
              <a:t>1840</a:t>
            </a:r>
            <a:r>
              <a:rPr lang="sk-SK" dirty="0" smtClean="0"/>
              <a:t> – </a:t>
            </a:r>
            <a:r>
              <a:rPr lang="sk-SK" i="1" dirty="0" smtClean="0"/>
              <a:t>Lúče a tiene</a:t>
            </a:r>
            <a:endParaRPr lang="sk-SK" dirty="0" smtClean="0"/>
          </a:p>
          <a:p>
            <a:r>
              <a:rPr lang="sk-SK" dirty="0" smtClean="0">
                <a:hlinkClick r:id="rId10" tooltip="1853"/>
              </a:rPr>
              <a:t>1853</a:t>
            </a:r>
            <a:r>
              <a:rPr lang="sk-SK" dirty="0" smtClean="0"/>
              <a:t> – </a:t>
            </a:r>
            <a:r>
              <a:rPr lang="sk-SK" i="1" dirty="0" smtClean="0"/>
              <a:t>Tresty</a:t>
            </a:r>
            <a:endParaRPr lang="sk-SK" dirty="0" smtClean="0"/>
          </a:p>
          <a:p>
            <a:r>
              <a:rPr lang="sk-SK" dirty="0" smtClean="0">
                <a:hlinkClick r:id="rId11" tooltip="1856"/>
              </a:rPr>
              <a:t>1856</a:t>
            </a:r>
            <a:r>
              <a:rPr lang="sk-SK" dirty="0" smtClean="0"/>
              <a:t> – </a:t>
            </a:r>
            <a:r>
              <a:rPr lang="sk-SK" i="1" dirty="0" smtClean="0"/>
              <a:t>Kontemplácie</a:t>
            </a:r>
            <a:endParaRPr lang="sk-SK" dirty="0" smtClean="0"/>
          </a:p>
          <a:p>
            <a:r>
              <a:rPr lang="sk-SK" dirty="0" smtClean="0">
                <a:hlinkClick r:id="rId12" tooltip="1859"/>
              </a:rPr>
              <a:t>1859</a:t>
            </a:r>
            <a:r>
              <a:rPr lang="sk-SK" dirty="0" smtClean="0"/>
              <a:t> – </a:t>
            </a:r>
            <a:r>
              <a:rPr lang="sk-SK" i="1" dirty="0" smtClean="0"/>
              <a:t>Legendy vekov</a:t>
            </a:r>
            <a:endParaRPr lang="sk-SK" dirty="0" smtClean="0"/>
          </a:p>
          <a:p>
            <a:r>
              <a:rPr lang="sk-SK" dirty="0" smtClean="0">
                <a:hlinkClick r:id="rId13" tooltip="1865"/>
              </a:rPr>
              <a:t>1865</a:t>
            </a:r>
            <a:r>
              <a:rPr lang="sk-SK" dirty="0" smtClean="0"/>
              <a:t> – </a:t>
            </a:r>
            <a:r>
              <a:rPr lang="sk-SK" i="1" dirty="0" smtClean="0"/>
              <a:t>Piesne ulíc a lesov</a:t>
            </a:r>
            <a:endParaRPr lang="sk-SK" dirty="0" smtClean="0"/>
          </a:p>
          <a:p>
            <a:r>
              <a:rPr lang="sk-SK" dirty="0" smtClean="0">
                <a:hlinkClick r:id="rId14" tooltip="1872"/>
              </a:rPr>
              <a:t>1872</a:t>
            </a:r>
            <a:r>
              <a:rPr lang="sk-SK" dirty="0" smtClean="0"/>
              <a:t> – </a:t>
            </a:r>
            <a:r>
              <a:rPr lang="sk-SK" i="1" dirty="0" smtClean="0"/>
              <a:t>Strašný rok</a:t>
            </a:r>
            <a:endParaRPr lang="sk-SK" dirty="0" smtClean="0"/>
          </a:p>
          <a:p>
            <a:r>
              <a:rPr lang="sk-SK" dirty="0" smtClean="0">
                <a:hlinkClick r:id="rId15" tooltip="1877"/>
              </a:rPr>
              <a:t>1877</a:t>
            </a:r>
            <a:r>
              <a:rPr lang="sk-SK" dirty="0" smtClean="0"/>
              <a:t> – </a:t>
            </a:r>
            <a:r>
              <a:rPr lang="sk-SK" i="1" dirty="0" smtClean="0"/>
              <a:t>Umenie byť starým otcom</a:t>
            </a:r>
            <a:endParaRPr lang="sk-SK" dirty="0" smtClean="0"/>
          </a:p>
          <a:p>
            <a:r>
              <a:rPr lang="sk-SK" dirty="0" smtClean="0">
                <a:hlinkClick r:id="rId16" tooltip="1879"/>
              </a:rPr>
              <a:t>1879</a:t>
            </a:r>
            <a:r>
              <a:rPr lang="sk-SK" dirty="0" smtClean="0"/>
              <a:t> – </a:t>
            </a:r>
            <a:r>
              <a:rPr lang="sk-SK" i="1" dirty="0" smtClean="0"/>
              <a:t>Zvrchovaný súcit</a:t>
            </a:r>
            <a:endParaRPr lang="sk-SK" dirty="0" smtClean="0"/>
          </a:p>
          <a:p>
            <a:r>
              <a:rPr lang="sk-SK" dirty="0" smtClean="0">
                <a:hlinkClick r:id="rId17" tooltip="1880"/>
              </a:rPr>
              <a:t>1880</a:t>
            </a:r>
            <a:r>
              <a:rPr lang="sk-SK" dirty="0" smtClean="0"/>
              <a:t> – </a:t>
            </a:r>
            <a:r>
              <a:rPr lang="sk-SK" i="1" dirty="0" smtClean="0"/>
              <a:t>Chmúrne roky 1852 - 1870</a:t>
            </a:r>
            <a:endParaRPr lang="sk-SK" dirty="0" smtClean="0"/>
          </a:p>
          <a:p>
            <a:r>
              <a:rPr lang="sk-SK" dirty="0" smtClean="0">
                <a:hlinkClick r:id="rId18" tooltip="1881"/>
              </a:rPr>
              <a:t>1881</a:t>
            </a:r>
            <a:r>
              <a:rPr lang="sk-SK" dirty="0" smtClean="0"/>
              <a:t> – </a:t>
            </a:r>
            <a:r>
              <a:rPr lang="sk-SK" i="1" dirty="0" smtClean="0"/>
              <a:t>Štyri prúdy ducha</a:t>
            </a:r>
            <a:endParaRPr lang="sk-SK" dirty="0" smtClean="0"/>
          </a:p>
          <a:p>
            <a:r>
              <a:rPr lang="sk-SK" dirty="0" smtClean="0">
                <a:hlinkClick r:id="rId19" tooltip="1886"/>
              </a:rPr>
              <a:t>1886</a:t>
            </a:r>
            <a:r>
              <a:rPr lang="sk-SK" dirty="0" smtClean="0"/>
              <a:t> – </a:t>
            </a:r>
            <a:r>
              <a:rPr lang="sk-SK" i="1" dirty="0" smtClean="0"/>
              <a:t>Koniec Satana</a:t>
            </a:r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19978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Romány</a:t>
            </a:r>
          </a:p>
          <a:p>
            <a:r>
              <a:rPr lang="sk-SK" dirty="0" smtClean="0">
                <a:hlinkClick r:id="rId2" tooltip="1823"/>
              </a:rPr>
              <a:t>1823</a:t>
            </a:r>
            <a:r>
              <a:rPr lang="sk-SK" dirty="0" smtClean="0"/>
              <a:t> – </a:t>
            </a:r>
            <a:r>
              <a:rPr lang="sk-SK" i="1" dirty="0" err="1" smtClean="0"/>
              <a:t>Han</a:t>
            </a:r>
            <a:r>
              <a:rPr lang="sk-SK" i="1" dirty="0" smtClean="0"/>
              <a:t> z Islandu</a:t>
            </a:r>
            <a:endParaRPr lang="sk-SK" dirty="0" smtClean="0"/>
          </a:p>
          <a:p>
            <a:r>
              <a:rPr lang="sk-SK" dirty="0" smtClean="0">
                <a:hlinkClick r:id="rId3" tooltip="1826"/>
              </a:rPr>
              <a:t>1826</a:t>
            </a:r>
            <a:r>
              <a:rPr lang="sk-SK" dirty="0" smtClean="0"/>
              <a:t> – </a:t>
            </a:r>
            <a:r>
              <a:rPr lang="sk-SK" i="1" dirty="0" smtClean="0"/>
              <a:t>Bug </a:t>
            </a:r>
            <a:r>
              <a:rPr lang="sk-SK" i="1" dirty="0" err="1" smtClean="0"/>
              <a:t>Jargal</a:t>
            </a:r>
            <a:endParaRPr lang="sk-SK" dirty="0" smtClean="0"/>
          </a:p>
          <a:p>
            <a:r>
              <a:rPr lang="sk-SK" dirty="0" smtClean="0">
                <a:hlinkClick r:id="rId4" tooltip="1829"/>
              </a:rPr>
              <a:t>1829</a:t>
            </a:r>
            <a:r>
              <a:rPr lang="sk-SK" dirty="0" smtClean="0"/>
              <a:t> – </a:t>
            </a:r>
            <a:r>
              <a:rPr lang="sk-SK" i="1" dirty="0" smtClean="0"/>
              <a:t>Posledný deň odsúdenca</a:t>
            </a:r>
            <a:endParaRPr lang="sk-SK" dirty="0" smtClean="0"/>
          </a:p>
          <a:p>
            <a:r>
              <a:rPr lang="sk-SK" dirty="0" smtClean="0">
                <a:hlinkClick r:id="rId5" tooltip="1831"/>
              </a:rPr>
              <a:t>1831</a:t>
            </a:r>
            <a:r>
              <a:rPr lang="sk-SK" dirty="0" smtClean="0"/>
              <a:t> – </a:t>
            </a:r>
            <a:r>
              <a:rPr lang="sk-SK" i="1" dirty="0" smtClean="0">
                <a:hlinkClick r:id="rId6" tooltip="Chrám Matky Božej v Paríži (román)"/>
              </a:rPr>
              <a:t>Chrám Matky Božej v Paríži</a:t>
            </a:r>
            <a:endParaRPr lang="sk-SK" dirty="0" smtClean="0"/>
          </a:p>
          <a:p>
            <a:r>
              <a:rPr lang="sk-SK" dirty="0" smtClean="0">
                <a:hlinkClick r:id="rId7" tooltip="1865"/>
              </a:rPr>
              <a:t>1865</a:t>
            </a:r>
            <a:r>
              <a:rPr lang="sk-SK" dirty="0" smtClean="0"/>
              <a:t> – </a:t>
            </a:r>
            <a:r>
              <a:rPr lang="sk-SK" i="1" dirty="0" smtClean="0">
                <a:hlinkClick r:id="rId8" tooltip="Bedári"/>
              </a:rPr>
              <a:t>Bedári</a:t>
            </a:r>
            <a:endParaRPr lang="sk-SK" dirty="0" smtClean="0"/>
          </a:p>
          <a:p>
            <a:r>
              <a:rPr lang="sk-SK" dirty="0" smtClean="0">
                <a:hlinkClick r:id="rId9" tooltip="1866"/>
              </a:rPr>
              <a:t>1866</a:t>
            </a:r>
            <a:r>
              <a:rPr lang="sk-SK" dirty="0" smtClean="0"/>
              <a:t> – </a:t>
            </a:r>
            <a:r>
              <a:rPr lang="sk-SK" i="1" dirty="0" smtClean="0"/>
              <a:t>Robotníci mora</a:t>
            </a:r>
            <a:endParaRPr lang="sk-SK" dirty="0" smtClean="0"/>
          </a:p>
          <a:p>
            <a:r>
              <a:rPr lang="sk-SK" dirty="0" smtClean="0">
                <a:hlinkClick r:id="rId10" tooltip="1869"/>
              </a:rPr>
              <a:t>1869</a:t>
            </a:r>
            <a:r>
              <a:rPr lang="sk-SK" dirty="0" smtClean="0"/>
              <a:t> – </a:t>
            </a:r>
            <a:r>
              <a:rPr lang="sk-SK" i="1" dirty="0" smtClean="0"/>
              <a:t>Človek, ktorý sa smeje</a:t>
            </a:r>
            <a:endParaRPr lang="sk-SK" dirty="0" smtClean="0"/>
          </a:p>
          <a:p>
            <a:r>
              <a:rPr lang="sk-SK" dirty="0" smtClean="0">
                <a:hlinkClick r:id="rId11" tooltip="1874"/>
              </a:rPr>
              <a:t>1874</a:t>
            </a:r>
            <a:r>
              <a:rPr lang="sk-SK" dirty="0" smtClean="0"/>
              <a:t> – </a:t>
            </a:r>
            <a:r>
              <a:rPr lang="sk-SK" i="1" dirty="0" smtClean="0"/>
              <a:t>Deväťdesiat tri</a:t>
            </a:r>
            <a:r>
              <a:rPr lang="sk-SK" dirty="0" smtClean="0"/>
              <a:t> 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sk-SK" sz="6000" dirty="0" smtClean="0">
                <a:solidFill>
                  <a:srgbClr val="00B050"/>
                </a:solidFill>
              </a:rPr>
              <a:t>Ďakujem za pozornosť</a:t>
            </a:r>
            <a:endParaRPr lang="sk-SK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2128044"/>
            <a:ext cx="3810000" cy="3810000"/>
          </a:xfrm>
        </p:spPr>
      </p:pic>
    </p:spTree>
    <p:extLst>
      <p:ext uri="{BB962C8B-B14F-4D97-AF65-F5344CB8AC3E}">
        <p14:creationId xmlns="" xmlns:p14="http://schemas.microsoft.com/office/powerpoint/2010/main" val="245782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</a:t>
            </a:r>
            <a:r>
              <a:rPr lang="sk-SK" dirty="0" smtClean="0"/>
              <a:t>rancúzsky básnik, prozaik, dramatik, románopisec, politik a jeden z najvýznamnejších predstaviteľov francúzskeho romantizmu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82390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Narodil s v meste </a:t>
            </a:r>
            <a:r>
              <a:rPr lang="sk-SK" dirty="0" err="1"/>
              <a:t>Besançon</a:t>
            </a:r>
            <a:r>
              <a:rPr lang="sk-SK" dirty="0"/>
              <a:t> vo </a:t>
            </a:r>
            <a:r>
              <a:rPr lang="sk-SK" dirty="0" smtClean="0"/>
              <a:t>Francúzsku ako tretí syn. Celým </a:t>
            </a:r>
            <a:r>
              <a:rPr lang="sk-SK" dirty="0"/>
              <a:t>menom </a:t>
            </a:r>
            <a:r>
              <a:rPr lang="sk-SK" dirty="0" err="1"/>
              <a:t>Victor</a:t>
            </a:r>
            <a:r>
              <a:rPr lang="sk-SK" dirty="0"/>
              <a:t> </a:t>
            </a:r>
            <a:r>
              <a:rPr lang="sk-SK" dirty="0" err="1"/>
              <a:t>Marie</a:t>
            </a:r>
            <a:r>
              <a:rPr lang="sk-SK" dirty="0"/>
              <a:t> </a:t>
            </a:r>
            <a:r>
              <a:rPr lang="sk-SK" dirty="0" err="1"/>
              <a:t>Vicomte</a:t>
            </a:r>
            <a:r>
              <a:rPr lang="sk-SK" dirty="0"/>
              <a:t> </a:t>
            </a:r>
            <a:r>
              <a:rPr lang="sk-SK" dirty="0" smtClean="0"/>
              <a:t>Hugo.</a:t>
            </a:r>
            <a:r>
              <a:rPr lang="sk-SK" dirty="0"/>
              <a:t> V dvanástich rokoch bol </a:t>
            </a:r>
            <a:r>
              <a:rPr lang="sk-SK" dirty="0" smtClean="0"/>
              <a:t>poslaný </a:t>
            </a:r>
            <a:r>
              <a:rPr lang="sk-SK" dirty="0"/>
              <a:t>do školy v </a:t>
            </a:r>
            <a:r>
              <a:rPr lang="sk-SK" dirty="0" err="1"/>
              <a:t>Pension</a:t>
            </a:r>
            <a:r>
              <a:rPr lang="sk-SK" dirty="0"/>
              <a:t> </a:t>
            </a:r>
            <a:r>
              <a:rPr lang="sk-SK" dirty="0" err="1"/>
              <a:t>Cordier</a:t>
            </a:r>
            <a:r>
              <a:rPr lang="sk-SK" dirty="0"/>
              <a:t>, kde študoval </a:t>
            </a:r>
            <a:r>
              <a:rPr lang="sk-SK" dirty="0" smtClean="0"/>
              <a:t>vedu. Čas </a:t>
            </a:r>
            <a:r>
              <a:rPr lang="sk-SK" dirty="0"/>
              <a:t>si krátil písaním poézie. Ako pätnásťročnému sa mu podarilo vyhrať niekoľko francúzskych súťaží, za ktorú neskôr </a:t>
            </a:r>
            <a:r>
              <a:rPr lang="sk-SK" dirty="0" err="1"/>
              <a:t>obdrží</a:t>
            </a:r>
            <a:r>
              <a:rPr lang="sk-SK" dirty="0"/>
              <a:t> kráľovskú odmenu.</a:t>
            </a:r>
          </a:p>
        </p:txBody>
      </p:sp>
    </p:spTree>
    <p:extLst>
      <p:ext uri="{BB962C8B-B14F-4D97-AF65-F5344CB8AC3E}">
        <p14:creationId xmlns="" xmlns:p14="http://schemas.microsoft.com/office/powerpoint/2010/main" val="3410977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V roku </a:t>
            </a:r>
            <a:r>
              <a:rPr lang="pl-PL" dirty="0" smtClean="0"/>
              <a:t>1822 </a:t>
            </a:r>
            <a:r>
              <a:rPr lang="pl-PL" dirty="0"/>
              <a:t>sa rozhodol </a:t>
            </a:r>
            <a:r>
              <a:rPr lang="pl-PL" dirty="0" smtClean="0"/>
              <a:t>oženiť s </a:t>
            </a:r>
            <a:r>
              <a:rPr lang="sk-SK" dirty="0" err="1"/>
              <a:t>Adèle</a:t>
            </a:r>
            <a:r>
              <a:rPr lang="sk-SK" dirty="0"/>
              <a:t> </a:t>
            </a:r>
            <a:r>
              <a:rPr lang="sk-SK" dirty="0" err="1"/>
              <a:t>Foucherovou</a:t>
            </a:r>
            <a:r>
              <a:rPr lang="pl-PL" dirty="0" smtClean="0"/>
              <a:t>. Mali spolu 5 detí.</a:t>
            </a:r>
          </a:p>
          <a:p>
            <a:pPr algn="just"/>
            <a:r>
              <a:rPr lang="sk-SK" dirty="0"/>
              <a:t>V tom istom roku vydáva Hugo svoju prvú zbierku básní Ódy a rozličné </a:t>
            </a:r>
            <a:r>
              <a:rPr lang="sk-SK" dirty="0" smtClean="0"/>
              <a:t>básne. </a:t>
            </a:r>
            <a:r>
              <a:rPr lang="sk-SK" dirty="0"/>
              <a:t>Spolu s priateľmi </a:t>
            </a:r>
            <a:r>
              <a:rPr lang="sk-SK" dirty="0" smtClean="0"/>
              <a:t>založil </a:t>
            </a:r>
            <a:r>
              <a:rPr lang="sk-SK" dirty="0"/>
              <a:t>v roku 1824 skupinu spisovateľov a dramatikov využívajúc nový neoklasicistický </a:t>
            </a:r>
            <a:r>
              <a:rPr lang="sk-SK" dirty="0" smtClean="0"/>
              <a:t>štýl.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68928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dirty="0"/>
              <a:t>V roku 1831 publikoval úspešnú novelu Chrám matky božej v </a:t>
            </a:r>
            <a:r>
              <a:rPr lang="sk-SK" dirty="0" smtClean="0"/>
              <a:t>Paríži. V</a:t>
            </a:r>
            <a:r>
              <a:rPr lang="sk-SK" dirty="0"/>
              <a:t> tom istom roku </a:t>
            </a:r>
            <a:r>
              <a:rPr lang="sk-SK" dirty="0" smtClean="0"/>
              <a:t>ho manželka opúšťa </a:t>
            </a:r>
            <a:r>
              <a:rPr lang="sk-SK" dirty="0"/>
              <a:t>kvôli jeho </a:t>
            </a:r>
            <a:r>
              <a:rPr lang="sk-SK" dirty="0" smtClean="0"/>
              <a:t>priateľovi. Hugo zložil </a:t>
            </a:r>
            <a:r>
              <a:rPr lang="sk-SK" dirty="0"/>
              <a:t> jeho </a:t>
            </a:r>
            <a:r>
              <a:rPr lang="sk-SK" dirty="0" smtClean="0"/>
              <a:t>najkrajšiu básnickú zbierku </a:t>
            </a:r>
            <a:r>
              <a:rPr lang="sk-SK" dirty="0"/>
              <a:t>Jesenné </a:t>
            </a:r>
            <a:r>
              <a:rPr lang="sk-SK" dirty="0" smtClean="0"/>
              <a:t>lístie.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80134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132856"/>
            <a:ext cx="2808312" cy="4104456"/>
          </a:xfrm>
        </p:spPr>
      </p:pic>
      <p:sp>
        <p:nvSpPr>
          <p:cNvPr id="5" name="Obdélník 4"/>
          <p:cNvSpPr/>
          <p:nvPr/>
        </p:nvSpPr>
        <p:spPr>
          <a:xfrm>
            <a:off x="683568" y="2564904"/>
            <a:ext cx="31683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 smtClean="0"/>
              <a:t>Odohráva sa v prostredí Paríža a kostola </a:t>
            </a:r>
            <a:r>
              <a:rPr lang="sk-SK" dirty="0" err="1" smtClean="0"/>
              <a:t>Notre-Dame</a:t>
            </a:r>
            <a:r>
              <a:rPr lang="sk-SK" dirty="0" smtClean="0"/>
              <a:t>. Romantický príbeh krásnej Cigánky a obludného </a:t>
            </a:r>
            <a:r>
              <a:rPr lang="sk-SK" dirty="0" err="1" smtClean="0"/>
              <a:t>Quasimoda</a:t>
            </a:r>
            <a:r>
              <a:rPr lang="sk-SK" dirty="0" smtClean="0"/>
              <a:t>, dobra a zla, lásky a vášne, spravodlivosti a bezprávia stredoveku.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85798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sk-SK" dirty="0"/>
              <a:t>Po páde monarchie sa Hugo stáva veľmi populárny a zároveň aj bohatý. Po </a:t>
            </a:r>
            <a:r>
              <a:rPr lang="sk-SK" dirty="0" smtClean="0"/>
              <a:t>revolúcii bol </a:t>
            </a:r>
            <a:r>
              <a:rPr lang="sk-SK" dirty="0"/>
              <a:t>zvolený do francúzskeho </a:t>
            </a:r>
            <a:r>
              <a:rPr lang="sk-SK" dirty="0" smtClean="0"/>
              <a:t>parlamentu. </a:t>
            </a:r>
            <a:r>
              <a:rPr lang="sk-SK" dirty="0"/>
              <a:t>Spočiatku bol stúpencom Napoleona III</a:t>
            </a:r>
            <a:r>
              <a:rPr lang="sk-SK" dirty="0" smtClean="0"/>
              <a:t>., </a:t>
            </a:r>
            <a:r>
              <a:rPr lang="sk-SK" dirty="0"/>
              <a:t>no neskôr začína proti nemu </a:t>
            </a:r>
            <a:r>
              <a:rPr lang="sk-SK" dirty="0" smtClean="0"/>
              <a:t>brojiť. Preto sa musel skryť v cudzine. Jeho c</a:t>
            </a:r>
            <a:r>
              <a:rPr lang="sv-SE" dirty="0" smtClean="0"/>
              <a:t>esta </a:t>
            </a:r>
            <a:r>
              <a:rPr lang="sv-SE" dirty="0"/>
              <a:t>pred prenasledovaním sa končí na Normanských </a:t>
            </a:r>
            <a:r>
              <a:rPr lang="sv-SE" dirty="0" smtClean="0"/>
              <a:t>ostrovoch</a:t>
            </a:r>
            <a:r>
              <a:rPr lang="sk-SK" dirty="0" smtClean="0"/>
              <a:t>. </a:t>
            </a:r>
            <a:r>
              <a:rPr lang="sk-SK" dirty="0"/>
              <a:t>Následne sú jeho diela vo francúzsku zakázané</a:t>
            </a:r>
            <a:r>
              <a:rPr lang="sk-SK" dirty="0" smtClean="0"/>
              <a:t>.</a:t>
            </a:r>
            <a:r>
              <a:rPr lang="sk-SK" dirty="0"/>
              <a:t> Na ostrovoch </a:t>
            </a:r>
            <a:r>
              <a:rPr lang="sk-SK" dirty="0" smtClean="0"/>
              <a:t>napíše najslávnejší </a:t>
            </a:r>
            <a:r>
              <a:rPr lang="sk-SK" dirty="0"/>
              <a:t>román </a:t>
            </a:r>
            <a:r>
              <a:rPr lang="sk-SK" dirty="0" smtClean="0"/>
              <a:t>Bedári.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28570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00808"/>
            <a:ext cx="2809875" cy="3810000"/>
          </a:xfrm>
        </p:spPr>
      </p:pic>
      <p:sp>
        <p:nvSpPr>
          <p:cNvPr id="6" name="Obdĺžnik 5"/>
          <p:cNvSpPr/>
          <p:nvPr/>
        </p:nvSpPr>
        <p:spPr>
          <a:xfrm>
            <a:off x="323528" y="2690336"/>
            <a:ext cx="4968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 dirty="0"/>
              <a:t>Bedári sú neskoro romantický román, ktorý realisticky vykresľuje Francúzsko tých čias a je zároveň kritikou sociálnych pomerov. Skladá sa z piatich častí.</a:t>
            </a:r>
          </a:p>
          <a:p>
            <a:r>
              <a:rPr lang="sk-SK" b="1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150538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109</Words>
  <Application>Microsoft Office PowerPoint</Application>
  <PresentationFormat>Předvádění na obrazovce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Bohatý</vt:lpstr>
      <vt:lpstr>Victor Hugo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Diela</vt:lpstr>
      <vt:lpstr>Snímek 13</vt:lpstr>
      <vt:lpstr>Snímek 14</vt:lpstr>
      <vt:lpstr>Snímek 15</vt:lpstr>
    </vt:vector>
  </TitlesOfParts>
  <Company>value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Viktor Hugo</dc:title>
  <dc:creator>u208107</dc:creator>
  <cp:lastModifiedBy>Miruška</cp:lastModifiedBy>
  <cp:revision>7</cp:revision>
  <dcterms:created xsi:type="dcterms:W3CDTF">2017-02-15T12:07:53Z</dcterms:created>
  <dcterms:modified xsi:type="dcterms:W3CDTF">2017-02-16T17:41:47Z</dcterms:modified>
</cp:coreProperties>
</file>